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Medium-regular.fntdata"/><Relationship Id="rId26" Type="http://schemas.openxmlformats.org/officeDocument/2006/relationships/customXml" Target="../customXml/item3.xml"/><Relationship Id="rId21" Type="http://schemas.openxmlformats.org/officeDocument/2006/relationships/font" Target="fonts/MontserratMedium-bold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Italic.fntdata"/><Relationship Id="rId25" Type="http://schemas.openxmlformats.org/officeDocument/2006/relationships/customXml" Target="../customXml/item2.xml"/><Relationship Id="rId20" Type="http://schemas.openxmlformats.org/officeDocument/2006/relationships/font" Target="fonts/MontserratMedium-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1.xml"/><Relationship Id="rId23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font" Target="fonts/Montserrat-bold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bold.fntdata"/><Relationship Id="rId22" Type="http://schemas.openxmlformats.org/officeDocument/2006/relationships/font" Target="fonts/MontserratExtraBold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272d8a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272d8a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272d8a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272d8a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272d8ad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c272d8a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c272d8ad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c272d8ad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c272d8ad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c272d8ad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c272d8ad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c272d8ad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c272d8ad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c272d8ad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4457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ElastiCache Strategies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767700" y="475150"/>
            <a:ext cx="5735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48100" y="1215900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Lazy loading.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Write-through.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Adding TTL.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96925" y="43497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Lazy Loading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96925" y="10518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Caching approach.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Loads data into the cache.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In-memory key-value store.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Our application and the database it uses.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Asks the ElastiCache cache for it.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ElastiCache returns the data to our application,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if it is current and present in the cache.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596925" y="4048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Lazy Loading Advantages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596925" y="1105400"/>
            <a:ext cx="6615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Only the info that has been requested is cached.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Avoids filling the cache with data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ata is never requested.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Node failures aren't fatal.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Each cache miss results in a database query.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687375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Lazy Loading Disadvantages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719325" y="1051800"/>
            <a:ext cx="6081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Missing a cache: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Request for data from the cache for the first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Querying the database for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data is written to the cache.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that is no longer valid.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If it is only written to it when there is a cache miss.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47150" y="4350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Write-through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97400" y="1115450"/>
            <a:ext cx="5420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Adds or modifies data in the cache.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Never out of date.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lways u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 to date.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written to the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write and a read penalty is significant.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606975" y="4349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Write-through disadvantages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667250" y="1051800"/>
            <a:ext cx="6083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Data is missing: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we spin up a new node.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added to or changed in the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Churn the cache: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Never read, resulting in a waste of resources.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Wasted space by adding a time to live (TTL) value.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627075" y="40485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Live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627075" y="1155600"/>
            <a:ext cx="6264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Accepts stale data and does not fail when nodes are empty.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can fail if nodes are vacant, or it can overfill the cache with unnecessary data.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adding a time to live (TTL) value to each write.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777775" y="41490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Live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777775" y="1145575"/>
            <a:ext cx="5631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Avoid clogging up the cache.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read a key that has expired,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key has not been detected.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key is found in the database, and the cache is updated.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requiring values in the cache to be refreshed from the database regularly.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BDD8C1CE-B16E-4657-9014-F2CBFDA34962}"/>
</file>

<file path=customXml/itemProps2.xml><?xml version="1.0" encoding="utf-8"?>
<ds:datastoreItem xmlns:ds="http://schemas.openxmlformats.org/officeDocument/2006/customXml" ds:itemID="{554E624E-19F8-4E0E-9012-3F3566C8118E}"/>
</file>

<file path=customXml/itemProps3.xml><?xml version="1.0" encoding="utf-8"?>
<ds:datastoreItem xmlns:ds="http://schemas.openxmlformats.org/officeDocument/2006/customXml" ds:itemID="{84B5E891-EFB8-4F81-AE6F-09E6DCA03A7D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